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0482" autoAdjust="0"/>
  </p:normalViewPr>
  <p:slideViewPr>
    <p:cSldViewPr snapToGrid="0">
      <p:cViewPr varScale="1">
        <p:scale>
          <a:sx n="103" d="100"/>
          <a:sy n="103" d="100"/>
        </p:scale>
        <p:origin x="88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B6C20-D896-442D-82FD-A309EBFA7667}" type="datetimeFigureOut">
              <a:rPr lang="en-US" smtClean="0"/>
              <a:t>8/1/2021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46B99-91E3-45E3-8CCC-D422003F7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680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655A5808-3B61-48CC-92EF-85AC2E0DFA56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236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735E98AF-4574-4509-BF7A-519ACD5BF826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578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93DD97D4-9636-490F-85D0-E926C2B6F3B1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4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2F3AF3C6-0FD4-4939-991C-00DDE5C56815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22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86807482-8128-47C6-A8DD-6452B0291CFF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76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37903F25-275E-41DE-BE3B-EBF0DB49F9B1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698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EE475572-4A44-4171-84AA-64D42C8050A6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613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C4C1612E-528E-4FD5-9E9E-E15F1108F171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70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D4F6D862-A06D-436F-A92E-EBAAD50B6E50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4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B73E0B7D-2260-4809-8F0A-9E5F3E24F169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54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/>
          <a:lstStyle/>
          <a:p>
            <a:fld id="{3C8E4735-C637-46A3-94EB-AB3AC4188D2F}" type="datetime2">
              <a:rPr lang="en-US" smtClean="0"/>
              <a:t>Sunday, August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027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Sunday, August 1,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041095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Video 14">
            <a:extLst>
              <a:ext uri="{FF2B5EF4-FFF2-40B4-BE49-F238E27FC236}">
                <a16:creationId xmlns:a16="http://schemas.microsoft.com/office/drawing/2014/main" id="{E0A2FD18-563B-4704-A084-2B59FC944C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90" r="-1" b="-1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19FDB4D-987D-4C87-A179-9D4616AB2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9931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319E94-B74F-4664-AF2D-E81EA929B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6000" y="504966"/>
            <a:ext cx="7200000" cy="304321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Housing Trends in Metro Atlanta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9A49A6-1BD2-4C43-BCB8-A98A18AB2E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0191" y="3749746"/>
            <a:ext cx="6291618" cy="2208321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Presented by</a:t>
            </a:r>
          </a:p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Group 6 (</a:t>
            </a:r>
            <a:r>
              <a:rPr 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Carnotaurus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Bradley Barker</a:t>
            </a:r>
          </a:p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Yingying Li</a:t>
            </a:r>
          </a:p>
        </p:txBody>
      </p:sp>
    </p:spTree>
    <p:extLst>
      <p:ext uri="{BB962C8B-B14F-4D97-AF65-F5344CB8AC3E}">
        <p14:creationId xmlns:p14="http://schemas.microsoft.com/office/powerpoint/2010/main" val="772526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7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4179-9103-416B-8797-EF24239A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9B8BF-46DA-4AF3-9CED-84BA7B200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60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4179-9103-416B-8797-EF24239A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9B8BF-46DA-4AF3-9CED-84BA7B200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Limitations &amp; Considerations</a:t>
            </a:r>
          </a:p>
          <a:p>
            <a:r>
              <a:rPr lang="en-US" dirty="0"/>
              <a:t>Business Implications</a:t>
            </a:r>
          </a:p>
        </p:txBody>
      </p:sp>
    </p:spTree>
    <p:extLst>
      <p:ext uri="{BB962C8B-B14F-4D97-AF65-F5344CB8AC3E}">
        <p14:creationId xmlns:p14="http://schemas.microsoft.com/office/powerpoint/2010/main" val="3373896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ideo 14">
            <a:extLst>
              <a:ext uri="{FF2B5EF4-FFF2-40B4-BE49-F238E27FC236}">
                <a16:creationId xmlns:a16="http://schemas.microsoft.com/office/drawing/2014/main" id="{E0A2FD18-563B-4704-A084-2B59FC944C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90" r="-1" b="-1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319E94-B74F-4664-AF2D-E81EA929B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6000" y="1907394"/>
            <a:ext cx="7200000" cy="3043213"/>
          </a:xfrm>
        </p:spPr>
        <p:txBody>
          <a:bodyPr anchor="ctr">
            <a:normAutofit/>
          </a:bodyPr>
          <a:lstStyle/>
          <a:p>
            <a:r>
              <a:rPr lang="en-US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Questions?</a:t>
            </a:r>
          </a:p>
        </p:txBody>
      </p:sp>
      <p:pic>
        <p:nvPicPr>
          <p:cNvPr id="1026" name="Picture 2" descr="Jurassic World Wild Chompin&amp;#39; Carnotaurus Toro">
            <a:extLst>
              <a:ext uri="{FF2B5EF4-FFF2-40B4-BE49-F238E27FC236}">
                <a16:creationId xmlns:a16="http://schemas.microsoft.com/office/drawing/2014/main" id="{D69C6376-C4B9-4358-9F8D-99C70AC50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50" b="92500" l="9500" r="93750">
                        <a14:foregroundMark x1="54167" y1="6833" x2="52500" y2="5417"/>
                        <a14:foregroundMark x1="52833" y1="5167" x2="62083" y2="8083"/>
                        <a14:foregroundMark x1="62083" y1="8083" x2="68000" y2="7833"/>
                        <a14:foregroundMark x1="67167" y1="6250" x2="79000" y2="4000"/>
                        <a14:foregroundMark x1="79000" y1="4000" x2="80500" y2="5833"/>
                        <a14:foregroundMark x1="80417" y1="2833" x2="78750" y2="5250"/>
                        <a14:foregroundMark x1="87250" y1="13417" x2="92083" y2="25583"/>
                        <a14:foregroundMark x1="92083" y1="25583" x2="90500" y2="31667"/>
                        <a14:foregroundMark x1="64250" y1="18750" x2="64333" y2="19583"/>
                        <a14:foregroundMark x1="64333" y1="19583" x2="64333" y2="19583"/>
                        <a14:foregroundMark x1="9583" y1="71167" x2="10917" y2="66750"/>
                        <a14:foregroundMark x1="37083" y1="92333" x2="55083" y2="92500"/>
                        <a14:foregroundMark x1="55083" y1="92500" x2="58833" y2="90667"/>
                        <a14:foregroundMark x1="85250" y1="9500" x2="88833" y2="13083"/>
                        <a14:foregroundMark x1="85500" y1="9750" x2="84500" y2="9167"/>
                        <a14:foregroundMark x1="88667" y1="12583" x2="82917" y2="8417"/>
                        <a14:foregroundMark x1="82917" y1="8417" x2="82667" y2="8333"/>
                        <a14:foregroundMark x1="80500" y1="6833" x2="86917" y2="10333"/>
                        <a14:foregroundMark x1="86917" y1="10333" x2="93750" y2="19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7780" y="3562079"/>
            <a:ext cx="2998365" cy="2998365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7696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60D4FB-9F0E-43D8-ACC5-7BD8A55E0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29BD45-234B-45F7-9A72-0514315EF4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Snippets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081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D6B42-F840-4186-AE80-908A67D39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6045B-4666-42FC-8A7D-0ECBED0EC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Census Library</a:t>
            </a:r>
          </a:p>
          <a:p>
            <a:pPr lvl="1"/>
            <a:endParaRPr lang="en-US" dirty="0"/>
          </a:p>
          <a:p>
            <a:r>
              <a:rPr lang="en-US" dirty="0"/>
              <a:t>Zillow</a:t>
            </a:r>
          </a:p>
          <a:p>
            <a:pPr lvl="1"/>
            <a:endParaRPr lang="en-US" dirty="0"/>
          </a:p>
          <a:p>
            <a:r>
              <a:rPr lang="en-US" dirty="0"/>
              <a:t>Metro Atlanta </a:t>
            </a:r>
            <a:r>
              <a:rPr lang="en-US" dirty="0" err="1"/>
              <a:t>Zipcode</a:t>
            </a:r>
            <a:r>
              <a:rPr lang="en-US" dirty="0"/>
              <a:t> List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256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5C200-DBBD-4177-A206-1EAFA189D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59B0B-9E01-405F-97B8-8012084E6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930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6A80B4-FCB2-43EF-90CC-E220F5A5C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A215A6-632C-4CD9-8EF6-19118C438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Analysis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Way Forward</a:t>
            </a:r>
          </a:p>
        </p:txBody>
      </p:sp>
    </p:spTree>
    <p:extLst>
      <p:ext uri="{BB962C8B-B14F-4D97-AF65-F5344CB8AC3E}">
        <p14:creationId xmlns:p14="http://schemas.microsoft.com/office/powerpoint/2010/main" val="2416957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6A80B4-FCB2-43EF-90CC-E220F5A5C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A215A6-632C-4CD9-8EF6-19118C438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Claim: </a:t>
            </a:r>
          </a:p>
          <a:p>
            <a:r>
              <a:rPr lang="en-US" dirty="0"/>
              <a:t>Null Hypothesis (H0) : </a:t>
            </a:r>
          </a:p>
          <a:p>
            <a:r>
              <a:rPr lang="en-US" dirty="0"/>
              <a:t>Alternate Hypothesis (Ha) : </a:t>
            </a:r>
          </a:p>
        </p:txBody>
      </p:sp>
    </p:spTree>
    <p:extLst>
      <p:ext uri="{BB962C8B-B14F-4D97-AF65-F5344CB8AC3E}">
        <p14:creationId xmlns:p14="http://schemas.microsoft.com/office/powerpoint/2010/main" val="1853410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5467B-AE9D-46EA-A746-FA8D65EA0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3FF07-4096-4D8A-9505-26E394050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87C736-3349-43CD-807F-A32263D5A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8953" y="701537"/>
            <a:ext cx="6130887" cy="234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11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4179-9103-416B-8797-EF24239A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9B8BF-46DA-4AF3-9CED-84BA7B200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21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4179-9103-416B-8797-EF24239A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9B8BF-46DA-4AF3-9CED-84BA7B200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0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4179-9103-416B-8797-EF24239A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9B8BF-46DA-4AF3-9CED-84BA7B200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61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4179-9103-416B-8797-EF24239A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9B8BF-46DA-4AF3-9CED-84BA7B200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0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4179-9103-416B-8797-EF24239A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9B8BF-46DA-4AF3-9CED-84BA7B200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7261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_2SEEDS">
      <a:dk1>
        <a:srgbClr val="000000"/>
      </a:dk1>
      <a:lt1>
        <a:srgbClr val="FFFFFF"/>
      </a:lt1>
      <a:dk2>
        <a:srgbClr val="282441"/>
      </a:dk2>
      <a:lt2>
        <a:srgbClr val="E8E5E2"/>
      </a:lt2>
      <a:accent1>
        <a:srgbClr val="6C97CD"/>
      </a:accent1>
      <a:accent2>
        <a:srgbClr val="61ADB9"/>
      </a:accent2>
      <a:accent3>
        <a:srgbClr val="8688D6"/>
      </a:accent3>
      <a:accent4>
        <a:srgbClr val="CD896C"/>
      </a:accent4>
      <a:accent5>
        <a:srgbClr val="B5A068"/>
      </a:accent5>
      <a:accent6>
        <a:srgbClr val="9DA858"/>
      </a:accent6>
      <a:hlink>
        <a:srgbClr val="997E5C"/>
      </a:hlink>
      <a:folHlink>
        <a:srgbClr val="7F7F7F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62</Words>
  <Application>Microsoft Office PowerPoint</Application>
  <PresentationFormat>Widescreen</PresentationFormat>
  <Paragraphs>30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Tw Cen MT</vt:lpstr>
      <vt:lpstr>GradientRiseVTI</vt:lpstr>
      <vt:lpstr>Housing Trends in Metro Atlanta</vt:lpstr>
      <vt:lpstr>Agenda</vt:lpstr>
      <vt:lpstr>Background</vt:lpstr>
      <vt:lpstr>Approach</vt:lpstr>
      <vt:lpstr>ANALYSIS</vt:lpstr>
      <vt:lpstr>PowerPoint Presentation</vt:lpstr>
      <vt:lpstr>PowerPoint Presentation</vt:lpstr>
      <vt:lpstr>PowerPoint Presentation</vt:lpstr>
      <vt:lpstr>PowerPoint Presentation</vt:lpstr>
      <vt:lpstr>CONCLUSION</vt:lpstr>
      <vt:lpstr>WAY FORWARD</vt:lpstr>
      <vt:lpstr>Questions?</vt:lpstr>
      <vt:lpstr>Appendix</vt:lpstr>
      <vt:lpstr>Resources</vt:lpstr>
      <vt:lpstr>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Housing Trends in Metro Atlanta</dc:title>
  <dc:creator>Yingying Li</dc:creator>
  <cp:lastModifiedBy>Yingying Li</cp:lastModifiedBy>
  <cp:revision>1</cp:revision>
  <dcterms:created xsi:type="dcterms:W3CDTF">2021-08-01T18:18:45Z</dcterms:created>
  <dcterms:modified xsi:type="dcterms:W3CDTF">2021-08-01T20:23:49Z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36352EF4-1D49-4DF6-95F0-CE2225DDD321</vt:lpwstr>
  </property>
  <property fmtid="{D5CDD505-2E9C-101B-9397-08002B2CF9AE}" pid="3" name="ArticulatePath">
    <vt:lpwstr>Presentation1</vt:lpwstr>
  </property>
</Properties>
</file>

<file path=docProps/thumbnail.jpeg>
</file>